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5" r:id="rId5"/>
    <p:sldId id="310" r:id="rId6"/>
    <p:sldId id="320" r:id="rId7"/>
    <p:sldId id="321" r:id="rId8"/>
    <p:sldId id="313" r:id="rId9"/>
    <p:sldId id="324" r:id="rId10"/>
    <p:sldId id="322" r:id="rId11"/>
    <p:sldId id="323" r:id="rId12"/>
    <p:sldId id="325" r:id="rId13"/>
    <p:sldId id="318" r:id="rId14"/>
  </p:sldIdLst>
  <p:sldSz cx="12188825" cy="6858000"/>
  <p:notesSz cx="6858000" cy="9144000"/>
  <p:custDataLst>
    <p:tags r:id="rId17"/>
  </p:custDataLst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29" autoAdjust="0"/>
  </p:normalViewPr>
  <p:slideViewPr>
    <p:cSldViewPr showGuides="1">
      <p:cViewPr varScale="1">
        <p:scale>
          <a:sx n="114" d="100"/>
          <a:sy n="114" d="100"/>
        </p:scale>
        <p:origin x="414" y="11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89" d="100"/>
          <a:sy n="89" d="100"/>
        </p:scale>
        <p:origin x="375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115D25CC-CE2B-44FC-97DA-587FCC13922E}" type="datetime1">
              <a:rPr lang="de-DE" smtClean="0"/>
              <a:pPr algn="r" rtl="0"/>
              <a:t>18.07.2018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de-DE" smtClean="0"/>
              <a:pPr algn="r" rtl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E832C949-ED9C-45D4-8A60-90C89D3B8584}" type="datetime1">
              <a:rPr lang="de-DE" smtClean="0"/>
              <a:pPr/>
              <a:t>18.07.2018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/>
            </a:lvl1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189E67C-9D02-45EC-B214-7132036CA0E2}" type="datetime1">
              <a:rPr lang="de-DE" noProof="0" smtClean="0"/>
              <a:pPr/>
              <a:t>18.07.2018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>
            <a:lvl1pPr>
              <a:defRPr/>
            </a:lvl1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70FAB6A-C057-4550-9260-DE7EF7F686AF}" type="datetime1">
              <a:rPr lang="de-DE" noProof="0" smtClean="0"/>
              <a:pPr/>
              <a:t>18.07.2018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C3BEA5D-0888-4F93-8E94-34D310102D57}" type="datetime1">
              <a:rPr lang="de-DE" smtClean="0"/>
              <a:pPr/>
              <a:t>18.07.2018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AC737EE-66BB-4D7F-898E-CF1D06F8E110}" type="datetime1">
              <a:rPr lang="de-DE" smtClean="0"/>
              <a:pPr/>
              <a:t>18.07.2018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de-DE" dirty="0"/>
              <a:t>​</a:t>
            </a:r>
            <a:fld id="{8B789056-64C5-46DE-95B1-DA257F473F68}" type="datetime1">
              <a:rPr lang="de-DE" smtClean="0"/>
              <a:pPr/>
              <a:t>18.07.2018</a:t>
            </a:fld>
            <a:r>
              <a:rPr lang="de-DE" dirty="0"/>
              <a:t>​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0BFF739-A1FF-4B0F-A80D-4A7600AF59B6}" type="datetime1">
              <a:rPr lang="de-DE" noProof="0" smtClean="0"/>
              <a:pPr/>
              <a:t>18.07.2018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9B1CAE9-9EFE-4152-8504-84F83B03DD44}" type="datetime1">
              <a:rPr lang="de-DE" smtClean="0"/>
              <a:pPr/>
              <a:t>18.07.2018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6AF6054-D64A-4276-A67A-52D6E88FBE84}" type="datetime1">
              <a:rPr lang="de-DE" smtClean="0"/>
              <a:pPr/>
              <a:t>18.07.2018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2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5374C35-0B4F-422D-B236-94C4FF2C6562}" type="datetime1">
              <a:rPr lang="de-DE" noProof="0" smtClean="0"/>
              <a:pPr/>
              <a:t>18.07.2018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2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8041F81-F908-46F2-978C-0D5782D2F71E}" type="datetime1">
              <a:rPr lang="de-DE" noProof="0" smtClean="0"/>
              <a:pPr/>
              <a:t>18.07.2018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68FAC-1E42-46E2-B290-2D4CF62A4174}" type="datetime1">
              <a:rPr lang="de-DE" smtClean="0"/>
              <a:pPr/>
              <a:t>18.07.2018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/>
              <a:t>Pflegi3000</a:t>
            </a:r>
            <a:endParaRPr lang="en-US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/>
              <a:t>VON </a:t>
            </a:r>
            <a:r>
              <a:rPr lang="de-DE" dirty="0" err="1"/>
              <a:t>rafael</a:t>
            </a:r>
            <a:r>
              <a:rPr lang="de-DE" dirty="0"/>
              <a:t> </a:t>
            </a:r>
            <a:r>
              <a:rPr lang="de-DE" dirty="0" err="1"/>
              <a:t>Hingerl</a:t>
            </a:r>
            <a:r>
              <a:rPr lang="de-DE" dirty="0"/>
              <a:t> und </a:t>
            </a:r>
            <a:r>
              <a:rPr lang="de-DE" dirty="0" err="1"/>
              <a:t>fabian</a:t>
            </a:r>
            <a:r>
              <a:rPr lang="de-DE" dirty="0"/>
              <a:t> </a:t>
            </a:r>
            <a:r>
              <a:rPr lang="de-DE" dirty="0" err="1"/>
              <a:t>kock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7055032" cy="2667000"/>
          </a:xfrm>
        </p:spPr>
        <p:txBody>
          <a:bodyPr rtlCol="0"/>
          <a:lstStyle/>
          <a:p>
            <a:pPr rtl="0"/>
            <a:r>
              <a:rPr lang="en-US" dirty="0" err="1"/>
              <a:t>Vielen</a:t>
            </a:r>
            <a:r>
              <a:rPr lang="en-US" dirty="0"/>
              <a:t> Dank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Ihre</a:t>
            </a:r>
            <a:r>
              <a:rPr lang="en-US" dirty="0"/>
              <a:t> </a:t>
            </a:r>
            <a:r>
              <a:rPr lang="en-US" dirty="0" err="1"/>
              <a:t>Aufmerksamkeit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pic>
        <p:nvPicPr>
          <p:cNvPr id="3" name="Inhaltsplatzhalter 2">
            <a:extLst>
              <a:ext uri="{FF2B5EF4-FFF2-40B4-BE49-F238E27FC236}">
                <a16:creationId xmlns:a16="http://schemas.microsoft.com/office/drawing/2014/main" id="{4F08C658-030E-4583-A769-23619BA94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916" y="180862"/>
            <a:ext cx="3096344" cy="6328495"/>
          </a:xfr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B92E762-AB4D-4D91-B0A0-8590744664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540" y="180861"/>
            <a:ext cx="3559779" cy="632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322038E-F67E-4AF3-A836-64E356CE566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868" y="62805"/>
            <a:ext cx="3600400" cy="6400710"/>
          </a:xfrm>
          <a:prstGeom prst="rect">
            <a:avLst/>
          </a:prstGeom>
        </p:spPr>
      </p:pic>
      <p:cxnSp>
        <p:nvCxnSpPr>
          <p:cNvPr id="11" name="Verbinder: gekrümmt 10">
            <a:extLst>
              <a:ext uri="{FF2B5EF4-FFF2-40B4-BE49-F238E27FC236}">
                <a16:creationId xmlns:a16="http://schemas.microsoft.com/office/drawing/2014/main" id="{89D69452-94BF-40F5-8EA2-75E88197AE85}"/>
              </a:ext>
            </a:extLst>
          </p:cNvPr>
          <p:cNvCxnSpPr>
            <a:cxnSpLocks/>
          </p:cNvCxnSpPr>
          <p:nvPr/>
        </p:nvCxnSpPr>
        <p:spPr>
          <a:xfrm>
            <a:off x="4459691" y="5000476"/>
            <a:ext cx="2930866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A9284560-B9C2-4CA9-9713-4E2F4719E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09" y="908720"/>
            <a:ext cx="9134391" cy="4114801"/>
          </a:xfrm>
        </p:spPr>
        <p:txBody>
          <a:bodyPr/>
          <a:lstStyle/>
          <a:p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41FC04B7-0BCF-4EE1-99FF-DCB2423592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557" y="104751"/>
            <a:ext cx="3600400" cy="640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90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2A08AE12-674F-4C05-B3B8-2F0F7BA2FF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268" y="232395"/>
            <a:ext cx="3548993" cy="630932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7E1F2B0C-6F49-4335-8987-51CA666CC8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564" y="190450"/>
            <a:ext cx="3548994" cy="6309323"/>
          </a:xfrm>
          <a:prstGeom prst="rect">
            <a:avLst/>
          </a:prstGeom>
        </p:spPr>
      </p:pic>
      <p:cxnSp>
        <p:nvCxnSpPr>
          <p:cNvPr id="16" name="Verbinder: gekrümmt 15">
            <a:extLst>
              <a:ext uri="{FF2B5EF4-FFF2-40B4-BE49-F238E27FC236}">
                <a16:creationId xmlns:a16="http://schemas.microsoft.com/office/drawing/2014/main" id="{5823D178-C167-49B1-A782-1B154CDE2792}"/>
              </a:ext>
            </a:extLst>
          </p:cNvPr>
          <p:cNvCxnSpPr>
            <a:cxnSpLocks/>
          </p:cNvCxnSpPr>
          <p:nvPr/>
        </p:nvCxnSpPr>
        <p:spPr>
          <a:xfrm flipV="1">
            <a:off x="11011557" y="5013176"/>
            <a:ext cx="1177268" cy="86409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05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841148D1-3EE6-458C-86E9-005C7C9C89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868" y="104750"/>
            <a:ext cx="3600400" cy="6400710"/>
          </a:xfrm>
          <a:prstGeom prst="rect">
            <a:avLst/>
          </a:prstGeom>
        </p:spPr>
      </p:pic>
      <p:cxnSp>
        <p:nvCxnSpPr>
          <p:cNvPr id="13" name="Verbinder: gekrümmt 12">
            <a:extLst>
              <a:ext uri="{FF2B5EF4-FFF2-40B4-BE49-F238E27FC236}">
                <a16:creationId xmlns:a16="http://schemas.microsoft.com/office/drawing/2014/main" id="{5B6712DF-B008-4951-AA05-F6397BF4D758}"/>
              </a:ext>
            </a:extLst>
          </p:cNvPr>
          <p:cNvCxnSpPr>
            <a:cxnSpLocks/>
          </p:cNvCxnSpPr>
          <p:nvPr/>
        </p:nvCxnSpPr>
        <p:spPr>
          <a:xfrm>
            <a:off x="0" y="4971231"/>
            <a:ext cx="1197868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Verbinder: gekrümmt 17">
            <a:extLst>
              <a:ext uri="{FF2B5EF4-FFF2-40B4-BE49-F238E27FC236}">
                <a16:creationId xmlns:a16="http://schemas.microsoft.com/office/drawing/2014/main" id="{3696D033-102C-43D7-8FE4-A6BA62371812}"/>
              </a:ext>
            </a:extLst>
          </p:cNvPr>
          <p:cNvCxnSpPr>
            <a:cxnSpLocks/>
          </p:cNvCxnSpPr>
          <p:nvPr/>
        </p:nvCxnSpPr>
        <p:spPr>
          <a:xfrm flipV="1">
            <a:off x="4438228" y="3573016"/>
            <a:ext cx="2952329" cy="86409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fik 22">
            <a:extLst>
              <a:ext uri="{FF2B5EF4-FFF2-40B4-BE49-F238E27FC236}">
                <a16:creationId xmlns:a16="http://schemas.microsoft.com/office/drawing/2014/main" id="{21B5EC98-C256-41EB-9756-6BAF6544EC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557" y="104749"/>
            <a:ext cx="3600400" cy="6400711"/>
          </a:xfrm>
          <a:prstGeom prst="rect">
            <a:avLst/>
          </a:prstGeom>
        </p:spPr>
      </p:pic>
      <p:cxnSp>
        <p:nvCxnSpPr>
          <p:cNvPr id="25" name="Verbinder: gekrümmt 24">
            <a:extLst>
              <a:ext uri="{FF2B5EF4-FFF2-40B4-BE49-F238E27FC236}">
                <a16:creationId xmlns:a16="http://schemas.microsoft.com/office/drawing/2014/main" id="{61C25D1D-1F15-4986-A38F-EC854C6F8E0E}"/>
              </a:ext>
            </a:extLst>
          </p:cNvPr>
          <p:cNvCxnSpPr>
            <a:cxnSpLocks/>
          </p:cNvCxnSpPr>
          <p:nvPr/>
        </p:nvCxnSpPr>
        <p:spPr>
          <a:xfrm>
            <a:off x="8686700" y="2100854"/>
            <a:ext cx="3472753" cy="104011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662DD8E-2D3B-400E-8865-68072E8EB2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876" y="168149"/>
            <a:ext cx="3630002" cy="645333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7CAE3DC-DD88-4187-A47D-66B33FB0DD5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947" y="160386"/>
            <a:ext cx="3630002" cy="6453337"/>
          </a:xfrm>
          <a:prstGeom prst="rect">
            <a:avLst/>
          </a:prstGeom>
        </p:spPr>
      </p:pic>
      <p:cxnSp>
        <p:nvCxnSpPr>
          <p:cNvPr id="6" name="Verbinder: gekrümmt 5">
            <a:extLst>
              <a:ext uri="{FF2B5EF4-FFF2-40B4-BE49-F238E27FC236}">
                <a16:creationId xmlns:a16="http://schemas.microsoft.com/office/drawing/2014/main" id="{B8BE091D-A4B3-428A-98C9-A1ED818E9B8B}"/>
              </a:ext>
            </a:extLst>
          </p:cNvPr>
          <p:cNvCxnSpPr>
            <a:cxnSpLocks/>
          </p:cNvCxnSpPr>
          <p:nvPr/>
        </p:nvCxnSpPr>
        <p:spPr>
          <a:xfrm>
            <a:off x="0" y="3210795"/>
            <a:ext cx="1269876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Verbinder: gekrümmt 8">
            <a:extLst>
              <a:ext uri="{FF2B5EF4-FFF2-40B4-BE49-F238E27FC236}">
                <a16:creationId xmlns:a16="http://schemas.microsoft.com/office/drawing/2014/main" id="{35F82929-0A43-4F9D-BFFC-AF86B5024F17}"/>
              </a:ext>
            </a:extLst>
          </p:cNvPr>
          <p:cNvCxnSpPr>
            <a:cxnSpLocks/>
          </p:cNvCxnSpPr>
          <p:nvPr/>
        </p:nvCxnSpPr>
        <p:spPr>
          <a:xfrm>
            <a:off x="4800305" y="5517232"/>
            <a:ext cx="2488642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Verbinder: gekrümmt 10">
            <a:extLst>
              <a:ext uri="{FF2B5EF4-FFF2-40B4-BE49-F238E27FC236}">
                <a16:creationId xmlns:a16="http://schemas.microsoft.com/office/drawing/2014/main" id="{10438AF2-7E36-4AF1-BC76-702755E80EA7}"/>
              </a:ext>
            </a:extLst>
          </p:cNvPr>
          <p:cNvCxnSpPr>
            <a:cxnSpLocks/>
          </p:cNvCxnSpPr>
          <p:nvPr/>
        </p:nvCxnSpPr>
        <p:spPr>
          <a:xfrm>
            <a:off x="8902724" y="764704"/>
            <a:ext cx="3286101" cy="208823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5879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DA02D45-3A1B-4298-9414-21B09090E7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780" y="238336"/>
            <a:ext cx="3589496" cy="638132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95FE926-DB4E-4164-8103-C969295E1E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550" y="196392"/>
            <a:ext cx="3589496" cy="6381326"/>
          </a:xfrm>
          <a:prstGeom prst="rect">
            <a:avLst/>
          </a:prstGeom>
        </p:spPr>
      </p:pic>
      <p:cxnSp>
        <p:nvCxnSpPr>
          <p:cNvPr id="11" name="Verbinder: gekrümmt 10">
            <a:extLst>
              <a:ext uri="{FF2B5EF4-FFF2-40B4-BE49-F238E27FC236}">
                <a16:creationId xmlns:a16="http://schemas.microsoft.com/office/drawing/2014/main" id="{E38038D0-0FF8-484B-8682-6D2D673E51DB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4798268" y="3387055"/>
            <a:ext cx="2520282" cy="208823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Verbinder: gekrümmt 13">
            <a:extLst>
              <a:ext uri="{FF2B5EF4-FFF2-40B4-BE49-F238E27FC236}">
                <a16:creationId xmlns:a16="http://schemas.microsoft.com/office/drawing/2014/main" id="{800A30AF-1715-41A4-831E-81DF9F6C4951}"/>
              </a:ext>
            </a:extLst>
          </p:cNvPr>
          <p:cNvCxnSpPr>
            <a:cxnSpLocks/>
          </p:cNvCxnSpPr>
          <p:nvPr/>
        </p:nvCxnSpPr>
        <p:spPr>
          <a:xfrm>
            <a:off x="9910836" y="764704"/>
            <a:ext cx="2277989" cy="224494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17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Verbinder: gekrümmt 1">
            <a:extLst>
              <a:ext uri="{FF2B5EF4-FFF2-40B4-BE49-F238E27FC236}">
                <a16:creationId xmlns:a16="http://schemas.microsoft.com/office/drawing/2014/main" id="{23F81609-956E-4F59-9DBD-F02D7BC3BA27}"/>
              </a:ext>
            </a:extLst>
          </p:cNvPr>
          <p:cNvCxnSpPr>
            <a:cxnSpLocks/>
          </p:cNvCxnSpPr>
          <p:nvPr/>
        </p:nvCxnSpPr>
        <p:spPr>
          <a:xfrm>
            <a:off x="0" y="3022352"/>
            <a:ext cx="1341884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>
            <a:extLst>
              <a:ext uri="{FF2B5EF4-FFF2-40B4-BE49-F238E27FC236}">
                <a16:creationId xmlns:a16="http://schemas.microsoft.com/office/drawing/2014/main" id="{B7B768E6-048C-4C27-9E20-79264259A6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84" y="178330"/>
            <a:ext cx="3657004" cy="6501340"/>
          </a:xfrm>
          <a:prstGeom prst="rect">
            <a:avLst/>
          </a:prstGeom>
        </p:spPr>
      </p:pic>
      <p:cxnSp>
        <p:nvCxnSpPr>
          <p:cNvPr id="7" name="Verbinder: gekrümmt 6">
            <a:extLst>
              <a:ext uri="{FF2B5EF4-FFF2-40B4-BE49-F238E27FC236}">
                <a16:creationId xmlns:a16="http://schemas.microsoft.com/office/drawing/2014/main" id="{08A06EBA-B720-4FBF-BDCB-291ACEEE752F}"/>
              </a:ext>
            </a:extLst>
          </p:cNvPr>
          <p:cNvCxnSpPr>
            <a:cxnSpLocks/>
          </p:cNvCxnSpPr>
          <p:nvPr/>
        </p:nvCxnSpPr>
        <p:spPr>
          <a:xfrm>
            <a:off x="4870276" y="764704"/>
            <a:ext cx="2319661" cy="201622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5746244B-BB7A-46AF-9367-F4B6821848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937" y="178330"/>
            <a:ext cx="3657004" cy="6501340"/>
          </a:xfrm>
          <a:prstGeom prst="rect">
            <a:avLst/>
          </a:prstGeom>
        </p:spPr>
      </p:pic>
      <p:cxnSp>
        <p:nvCxnSpPr>
          <p:cNvPr id="12" name="Verbinder: gekrümmt 11">
            <a:extLst>
              <a:ext uri="{FF2B5EF4-FFF2-40B4-BE49-F238E27FC236}">
                <a16:creationId xmlns:a16="http://schemas.microsoft.com/office/drawing/2014/main" id="{27449AD4-0D31-4DC2-A3B0-2028E0F9DB3B}"/>
              </a:ext>
            </a:extLst>
          </p:cNvPr>
          <p:cNvCxnSpPr>
            <a:cxnSpLocks/>
          </p:cNvCxnSpPr>
          <p:nvPr/>
        </p:nvCxnSpPr>
        <p:spPr>
          <a:xfrm flipV="1">
            <a:off x="10774932" y="4293097"/>
            <a:ext cx="1413895" cy="129614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47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Verbinder: gekrümmt 11">
            <a:extLst>
              <a:ext uri="{FF2B5EF4-FFF2-40B4-BE49-F238E27FC236}">
                <a16:creationId xmlns:a16="http://schemas.microsoft.com/office/drawing/2014/main" id="{27449AD4-0D31-4DC2-A3B0-2028E0F9DB3B}"/>
              </a:ext>
            </a:extLst>
          </p:cNvPr>
          <p:cNvCxnSpPr>
            <a:cxnSpLocks/>
          </p:cNvCxnSpPr>
          <p:nvPr/>
        </p:nvCxnSpPr>
        <p:spPr>
          <a:xfrm>
            <a:off x="0" y="4293097"/>
            <a:ext cx="1387627" cy="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4C2514C5-CC21-4630-9250-5D5B2CBC6DE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627" y="185561"/>
            <a:ext cx="3673771" cy="6531149"/>
          </a:xfrm>
          <a:prstGeom prst="rect">
            <a:avLst/>
          </a:prstGeom>
        </p:spPr>
      </p:pic>
      <p:cxnSp>
        <p:nvCxnSpPr>
          <p:cNvPr id="11" name="Verbinder: gekrümmt 10">
            <a:extLst>
              <a:ext uri="{FF2B5EF4-FFF2-40B4-BE49-F238E27FC236}">
                <a16:creationId xmlns:a16="http://schemas.microsoft.com/office/drawing/2014/main" id="{31560940-BEA7-4A17-973B-3C5056C6DD3A}"/>
              </a:ext>
            </a:extLst>
          </p:cNvPr>
          <p:cNvCxnSpPr>
            <a:cxnSpLocks/>
          </p:cNvCxnSpPr>
          <p:nvPr/>
        </p:nvCxnSpPr>
        <p:spPr>
          <a:xfrm flipV="1">
            <a:off x="4942284" y="3789040"/>
            <a:ext cx="2592288" cy="216024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A34BEF32-E308-40B0-9D22-C3AA704DA3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572" y="185561"/>
            <a:ext cx="3673772" cy="653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er blauer Tunnel 16 x 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906_TF02895261_TF02895261.potx" id="{2AB7ECFD-3DD1-437A-800A-4010CF699F01}" vid="{7CC23B45-6F2F-47A4-B56E-506F3FC28B8A}"/>
    </a:ext>
  </a:extLst>
</a:theme>
</file>

<file path=ppt/theme/theme2.xml><?xml version="1.0" encoding="utf-8"?>
<a:theme xmlns:a="http://schemas.openxmlformats.org/drawingml/2006/main" name="Office-Design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4873beb7-5857-4685-be1f-d57550cc96cc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Digitale Businesspräsentation Blauer Tunnel (Breitbild)</Template>
  <TotalTime>0</TotalTime>
  <Words>12</Words>
  <Application>Microsoft Office PowerPoint</Application>
  <PresentationFormat>Benutzerdefiniert</PresentationFormat>
  <Paragraphs>3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Arial</vt:lpstr>
      <vt:lpstr>Corbel</vt:lpstr>
      <vt:lpstr>Digitaler blauer Tunnel 16 x 9</vt:lpstr>
      <vt:lpstr>Pflegi3000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Vielen Dank für Ihre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2018-07-17T21:26:44Z</dcterms:created>
  <dcterms:modified xsi:type="dcterms:W3CDTF">2018-07-18T00:07:34Z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